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336" r:id="rId3"/>
    <p:sldId id="396" r:id="rId4"/>
    <p:sldId id="395" r:id="rId5"/>
    <p:sldId id="397" r:id="rId6"/>
    <p:sldId id="398" r:id="rId7"/>
    <p:sldId id="399" r:id="rId8"/>
    <p:sldId id="400" r:id="rId9"/>
    <p:sldId id="394" r:id="rId10"/>
    <p:sldId id="339"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17073"/>
    <a:srgbClr val="ADABAF"/>
    <a:srgbClr val="00AFDB"/>
    <a:srgbClr val="FFD200"/>
    <a:srgbClr val="91278F"/>
    <a:srgbClr val="F58426"/>
    <a:srgbClr val="7BC14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76" autoAdjust="0"/>
    <p:restoredTop sz="83898" autoAdjust="0"/>
  </p:normalViewPr>
  <p:slideViewPr>
    <p:cSldViewPr>
      <p:cViewPr varScale="1">
        <p:scale>
          <a:sx n="60" d="100"/>
          <a:sy n="60" d="100"/>
        </p:scale>
        <p:origin x="-142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7AE6E649-6EDB-4F88-AD99-DC0F2BC76C9A}" type="datetimeFigureOut">
              <a:rPr lang="en-US"/>
              <a:pPr>
                <a:defRPr/>
              </a:pPr>
              <a:t>7/5/2016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3EA88FC3-8CA6-4B17-848C-EC4C747C66DB}"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290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4F82A47-E4EF-4BD6-BB27-DA61A05EA9D8}" type="slidenum">
              <a:rPr lang="en-US"/>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EA88FC3-8CA6-4B17-848C-EC4C747C66DB}" type="slidenum">
              <a:rPr lang="en-US" smtClean="0"/>
              <a:pPr>
                <a:defRPr/>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pic>
        <p:nvPicPr>
          <p:cNvPr id="5" name="Picture 4" descr="Prader-Willi_logo_pms313blue_11gray (2).jpg"/>
          <p:cNvPicPr>
            <a:picLocks noChangeAspect="1"/>
          </p:cNvPicPr>
          <p:nvPr userDrawn="1"/>
        </p:nvPicPr>
        <p:blipFill>
          <a:blip r:embed="rId2" cstate="print"/>
          <a:stretch>
            <a:fillRect/>
          </a:stretch>
        </p:blipFill>
        <p:spPr>
          <a:xfrm>
            <a:off x="3124200" y="5715000"/>
            <a:ext cx="2973819" cy="868680"/>
          </a:xfrm>
          <a:prstGeom prst="rect">
            <a:avLst/>
          </a:prstGeom>
        </p:spPr>
      </p:pic>
      <p:sp>
        <p:nvSpPr>
          <p:cNvPr id="6" name="Slide Number Placeholder 5"/>
          <p:cNvSpPr>
            <a:spLocks noGrp="1"/>
          </p:cNvSpPr>
          <p:nvPr>
            <p:ph type="sldNum" sz="quarter" idx="10"/>
          </p:nvPr>
        </p:nvSpPr>
        <p:spPr/>
        <p:txBody>
          <a:bodyPr/>
          <a:lstStyle/>
          <a:p>
            <a:fld id="{34CF4AE0-EF5E-4A8F-869E-7564E0C7F5F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3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6" name="Picture 5" descr="Prader-Willi_logo_pms313blue_11gray (2).jpg"/>
          <p:cNvPicPr>
            <a:picLocks noChangeAspect="1"/>
          </p:cNvPicPr>
          <p:nvPr userDrawn="1"/>
        </p:nvPicPr>
        <p:blipFill>
          <a:blip r:embed="rId2" cstate="print"/>
          <a:stretch>
            <a:fillRect/>
          </a:stretch>
        </p:blipFill>
        <p:spPr>
          <a:xfrm>
            <a:off x="0" y="5989320"/>
            <a:ext cx="2973819" cy="868680"/>
          </a:xfrm>
          <a:prstGeom prst="rect">
            <a:avLst/>
          </a:prstGeom>
        </p:spPr>
      </p:pic>
      <p:sp>
        <p:nvSpPr>
          <p:cNvPr id="7" name="Slide Number Placeholder 6"/>
          <p:cNvSpPr>
            <a:spLocks noGrp="1"/>
          </p:cNvSpPr>
          <p:nvPr>
            <p:ph type="sldNum" sz="quarter" idx="10"/>
          </p:nvPr>
        </p:nvSpPr>
        <p:spPr/>
        <p:txBody>
          <a:bodyPr/>
          <a:lstStyle/>
          <a:p>
            <a:fld id="{34CF4AE0-EF5E-4A8F-869E-7564E0C7F5F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3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descr="Prader-Willi_logo_pms313blue_11gray (2).jpg"/>
          <p:cNvPicPr>
            <a:picLocks noChangeAspect="1"/>
          </p:cNvPicPr>
          <p:nvPr userDrawn="1"/>
        </p:nvPicPr>
        <p:blipFill>
          <a:blip r:embed="rId2" cstate="print"/>
          <a:stretch>
            <a:fillRect/>
          </a:stretch>
        </p:blipFill>
        <p:spPr>
          <a:xfrm>
            <a:off x="0" y="5989320"/>
            <a:ext cx="2973819" cy="868680"/>
          </a:xfrm>
          <a:prstGeom prst="rect">
            <a:avLst/>
          </a:prstGeom>
        </p:spPr>
      </p:pic>
      <p:sp>
        <p:nvSpPr>
          <p:cNvPr id="9" name="Slide Number Placeholder 8"/>
          <p:cNvSpPr>
            <a:spLocks noGrp="1"/>
          </p:cNvSpPr>
          <p:nvPr>
            <p:ph type="sldNum" sz="quarter" idx="10"/>
          </p:nvPr>
        </p:nvSpPr>
        <p:spPr/>
        <p:txBody>
          <a:bodyPr/>
          <a:lstStyle/>
          <a:p>
            <a:fld id="{34CF4AE0-EF5E-4A8F-869E-7564E0C7F5F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6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4" name="Picture 3" descr="Prader-Willi_logo_pms313blue_11gray (2).jpg"/>
          <p:cNvPicPr>
            <a:picLocks noChangeAspect="1"/>
          </p:cNvPicPr>
          <p:nvPr userDrawn="1"/>
        </p:nvPicPr>
        <p:blipFill>
          <a:blip r:embed="rId2" cstate="print"/>
          <a:stretch>
            <a:fillRect/>
          </a:stretch>
        </p:blipFill>
        <p:spPr>
          <a:xfrm>
            <a:off x="0" y="5989320"/>
            <a:ext cx="2973819" cy="868680"/>
          </a:xfrm>
          <a:prstGeom prst="rect">
            <a:avLst/>
          </a:prstGeom>
        </p:spPr>
      </p:pic>
      <p:sp>
        <p:nvSpPr>
          <p:cNvPr id="5" name="Slide Number Placeholder 4"/>
          <p:cNvSpPr>
            <a:spLocks noGrp="1"/>
          </p:cNvSpPr>
          <p:nvPr>
            <p:ph type="sldNum" sz="quarter" idx="10"/>
          </p:nvPr>
        </p:nvSpPr>
        <p:spPr/>
        <p:txBody>
          <a:bodyPr/>
          <a:lstStyle/>
          <a:p>
            <a:fld id="{34CF4AE0-EF5E-4A8F-869E-7564E0C7F5FB}"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7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Picture Placeholder 2"/>
          <p:cNvSpPr>
            <a:spLocks noGrp="1"/>
          </p:cNvSpPr>
          <p:nvPr>
            <p:ph type="pic" idx="1"/>
          </p:nvPr>
        </p:nvSpPr>
        <p:spPr>
          <a:xfrm>
            <a:off x="1792288" y="1905000"/>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pic>
        <p:nvPicPr>
          <p:cNvPr id="6" name="Picture 5" descr="Prader-Willi_logo_pms313blue_11gray (2).jpg"/>
          <p:cNvPicPr>
            <a:picLocks noChangeAspect="1"/>
          </p:cNvPicPr>
          <p:nvPr userDrawn="1"/>
        </p:nvPicPr>
        <p:blipFill>
          <a:blip r:embed="rId2" cstate="print"/>
          <a:stretch>
            <a:fillRect/>
          </a:stretch>
        </p:blipFill>
        <p:spPr>
          <a:xfrm>
            <a:off x="0" y="5989320"/>
            <a:ext cx="2973819" cy="868680"/>
          </a:xfrm>
          <a:prstGeom prst="rect">
            <a:avLst/>
          </a:prstGeom>
        </p:spPr>
      </p:pic>
      <p:sp>
        <p:nvSpPr>
          <p:cNvPr id="5" name="Slide Number Placeholder 4"/>
          <p:cNvSpPr>
            <a:spLocks noGrp="1"/>
          </p:cNvSpPr>
          <p:nvPr>
            <p:ph type="sldNum" sz="quarter" idx="10"/>
          </p:nvPr>
        </p:nvSpPr>
        <p:spPr/>
        <p:txBody>
          <a:bodyPr/>
          <a:lstStyle/>
          <a:p>
            <a:fld id="{34CF4AE0-EF5E-4A8F-869E-7564E0C7F5FB}"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pic>
        <p:nvPicPr>
          <p:cNvPr id="3" name="Picture 2" descr="Prader-Willi_logo_pms313blue_11gray (2).jpg"/>
          <p:cNvPicPr>
            <a:picLocks noChangeAspect="1"/>
          </p:cNvPicPr>
          <p:nvPr userDrawn="1"/>
        </p:nvPicPr>
        <p:blipFill>
          <a:blip r:embed="rId2" cstate="print"/>
          <a:stretch>
            <a:fillRect/>
          </a:stretch>
        </p:blipFill>
        <p:spPr>
          <a:xfrm>
            <a:off x="0" y="5989320"/>
            <a:ext cx="2973819" cy="868680"/>
          </a:xfrm>
          <a:prstGeom prst="rect">
            <a:avLst/>
          </a:prstGeom>
        </p:spPr>
      </p:pic>
      <p:sp>
        <p:nvSpPr>
          <p:cNvPr id="4" name="Slide Number Placeholder 3"/>
          <p:cNvSpPr>
            <a:spLocks noGrp="1"/>
          </p:cNvSpPr>
          <p:nvPr>
            <p:ph type="sldNum" sz="quarter" idx="10"/>
          </p:nvPr>
        </p:nvSpPr>
        <p:spPr/>
        <p:txBody>
          <a:bodyPr/>
          <a:lstStyle/>
          <a:p>
            <a:fld id="{34CF4AE0-EF5E-4A8F-869E-7564E0C7F5FB}"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34CF4AE0-EF5E-4A8F-869E-7564E0C7F5FB}"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TextBox 4"/>
          <p:cNvSpPr txBox="1"/>
          <p:nvPr userDrawn="1"/>
        </p:nvSpPr>
        <p:spPr>
          <a:xfrm>
            <a:off x="5562600" y="6596063"/>
            <a:ext cx="3581400" cy="261937"/>
          </a:xfrm>
          <a:prstGeom prst="rect">
            <a:avLst/>
          </a:prstGeom>
          <a:noFill/>
        </p:spPr>
        <p:txBody>
          <a:bodyPr>
            <a:spAutoFit/>
          </a:bodyPr>
          <a:lstStyle/>
          <a:p>
            <a:pPr>
              <a:defRPr/>
            </a:pPr>
            <a:r>
              <a:rPr lang="en-US" sz="1100" dirty="0"/>
              <a:t>© Copyright </a:t>
            </a:r>
            <a:r>
              <a:rPr lang="en-US" sz="1100" dirty="0" smtClean="0"/>
              <a:t>2014 </a:t>
            </a:r>
            <a:r>
              <a:rPr lang="en-US" sz="1100" dirty="0"/>
              <a:t>The Children’s Institute of Pittsburgh</a:t>
            </a: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pic>
        <p:nvPicPr>
          <p:cNvPr id="6" name="Picture 5" descr="Prader-Willi_logo_pms313blue_11gray (2).jpg"/>
          <p:cNvPicPr>
            <a:picLocks noChangeAspect="1"/>
          </p:cNvPicPr>
          <p:nvPr userDrawn="1"/>
        </p:nvPicPr>
        <p:blipFill>
          <a:blip r:embed="rId2" cstate="print"/>
          <a:stretch>
            <a:fillRect/>
          </a:stretch>
        </p:blipFill>
        <p:spPr>
          <a:xfrm>
            <a:off x="0" y="5989320"/>
            <a:ext cx="2973819" cy="868680"/>
          </a:xfrm>
          <a:prstGeom prst="rect">
            <a:avLst/>
          </a:prstGeom>
        </p:spPr>
      </p:pic>
      <p:sp>
        <p:nvSpPr>
          <p:cNvPr id="9" name="Slide Number Placeholder 8"/>
          <p:cNvSpPr>
            <a:spLocks noGrp="1"/>
          </p:cNvSpPr>
          <p:nvPr>
            <p:ph type="sldNum" sz="quarter" idx="10"/>
          </p:nvPr>
        </p:nvSpPr>
        <p:spPr/>
        <p:txBody>
          <a:bodyPr/>
          <a:lstStyle/>
          <a:p>
            <a:fld id="{34CF4AE0-EF5E-4A8F-869E-7564E0C7F5F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4" name="Picture 3" descr="Prader-Willi_logo_pms313blue_11gray (2).jpg"/>
          <p:cNvPicPr>
            <a:picLocks noChangeAspect="1"/>
          </p:cNvPicPr>
          <p:nvPr userDrawn="1"/>
        </p:nvPicPr>
        <p:blipFill>
          <a:blip r:embed="rId2" cstate="print"/>
          <a:stretch>
            <a:fillRect/>
          </a:stretch>
        </p:blipFill>
        <p:spPr>
          <a:xfrm>
            <a:off x="0" y="5989320"/>
            <a:ext cx="2973819" cy="868680"/>
          </a:xfrm>
          <a:prstGeom prst="rect">
            <a:avLst/>
          </a:prstGeom>
        </p:spPr>
      </p:pic>
      <p:sp>
        <p:nvSpPr>
          <p:cNvPr id="5" name="Slide Number Placeholder 4"/>
          <p:cNvSpPr>
            <a:spLocks noGrp="1"/>
          </p:cNvSpPr>
          <p:nvPr>
            <p:ph type="sldNum" sz="quarter" idx="10"/>
          </p:nvPr>
        </p:nvSpPr>
        <p:spPr/>
        <p:txBody>
          <a:bodyPr/>
          <a:lstStyle/>
          <a:p>
            <a:fld id="{34CF4AE0-EF5E-4A8F-869E-7564E0C7F5F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5" name="Picture 4" descr="Prader-Willi_logo_pms313blue_11gray (2).jpg"/>
          <p:cNvPicPr>
            <a:picLocks noChangeAspect="1"/>
          </p:cNvPicPr>
          <p:nvPr userDrawn="1"/>
        </p:nvPicPr>
        <p:blipFill>
          <a:blip r:embed="rId2" cstate="print"/>
          <a:stretch>
            <a:fillRect/>
          </a:stretch>
        </p:blipFill>
        <p:spPr>
          <a:xfrm>
            <a:off x="0" y="5989320"/>
            <a:ext cx="2973819" cy="868680"/>
          </a:xfrm>
          <a:prstGeom prst="rect">
            <a:avLst/>
          </a:prstGeom>
        </p:spPr>
      </p:pic>
      <p:sp>
        <p:nvSpPr>
          <p:cNvPr id="6" name="Slide Number Placeholder 5"/>
          <p:cNvSpPr>
            <a:spLocks noGrp="1"/>
          </p:cNvSpPr>
          <p:nvPr>
            <p:ph type="sldNum" sz="quarter" idx="10"/>
          </p:nvPr>
        </p:nvSpPr>
        <p:spPr/>
        <p:txBody>
          <a:bodyPr/>
          <a:lstStyle/>
          <a:p>
            <a:fld id="{34CF4AE0-EF5E-4A8F-869E-7564E0C7F5F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6" descr="Prader-Willi_logo_pms313blue_11gray (2).jpg"/>
          <p:cNvPicPr>
            <a:picLocks noChangeAspect="1"/>
          </p:cNvPicPr>
          <p:nvPr userDrawn="1"/>
        </p:nvPicPr>
        <p:blipFill>
          <a:blip r:embed="rId2" cstate="print"/>
          <a:stretch>
            <a:fillRect/>
          </a:stretch>
        </p:blipFill>
        <p:spPr>
          <a:xfrm>
            <a:off x="0" y="5989320"/>
            <a:ext cx="2973819" cy="868680"/>
          </a:xfrm>
          <a:prstGeom prst="rect">
            <a:avLst/>
          </a:prstGeom>
        </p:spPr>
      </p:pic>
      <p:sp>
        <p:nvSpPr>
          <p:cNvPr id="8" name="Slide Number Placeholder 7"/>
          <p:cNvSpPr>
            <a:spLocks noGrp="1"/>
          </p:cNvSpPr>
          <p:nvPr>
            <p:ph type="sldNum" sz="quarter" idx="10"/>
          </p:nvPr>
        </p:nvSpPr>
        <p:spPr/>
        <p:txBody>
          <a:bodyPr/>
          <a:lstStyle/>
          <a:p>
            <a:fld id="{34CF4AE0-EF5E-4A8F-869E-7564E0C7F5F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3" name="Picture 2" descr="Prader-Willi_logo_pms313blue_11gray (2).jpg"/>
          <p:cNvPicPr>
            <a:picLocks noChangeAspect="1"/>
          </p:cNvPicPr>
          <p:nvPr userDrawn="1"/>
        </p:nvPicPr>
        <p:blipFill>
          <a:blip r:embed="rId2" cstate="print"/>
          <a:stretch>
            <a:fillRect/>
          </a:stretch>
        </p:blipFill>
        <p:spPr>
          <a:xfrm>
            <a:off x="0" y="5989320"/>
            <a:ext cx="2973819" cy="868680"/>
          </a:xfrm>
          <a:prstGeom prst="rect">
            <a:avLst/>
          </a:prstGeom>
        </p:spPr>
      </p:pic>
      <p:sp>
        <p:nvSpPr>
          <p:cNvPr id="4" name="Slide Number Placeholder 3"/>
          <p:cNvSpPr>
            <a:spLocks noGrp="1"/>
          </p:cNvSpPr>
          <p:nvPr>
            <p:ph type="sldNum" sz="quarter" idx="10"/>
          </p:nvPr>
        </p:nvSpPr>
        <p:spPr/>
        <p:txBody>
          <a:bodyPr/>
          <a:lstStyle/>
          <a:p>
            <a:fld id="{34CF4AE0-EF5E-4A8F-869E-7564E0C7F5F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Picture Placeholder 2"/>
          <p:cNvSpPr>
            <a:spLocks noGrp="1"/>
          </p:cNvSpPr>
          <p:nvPr>
            <p:ph type="pic" idx="1"/>
          </p:nvPr>
        </p:nvSpPr>
        <p:spPr>
          <a:xfrm>
            <a:off x="1792288" y="1905000"/>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pic>
        <p:nvPicPr>
          <p:cNvPr id="5" name="Picture 4" descr="Prader-Willi_logo_pms313blue_11gray (2).jpg"/>
          <p:cNvPicPr>
            <a:picLocks noChangeAspect="1"/>
          </p:cNvPicPr>
          <p:nvPr userDrawn="1"/>
        </p:nvPicPr>
        <p:blipFill>
          <a:blip r:embed="rId2" cstate="print"/>
          <a:stretch>
            <a:fillRect/>
          </a:stretch>
        </p:blipFill>
        <p:spPr>
          <a:xfrm>
            <a:off x="0" y="5989320"/>
            <a:ext cx="2973819" cy="868680"/>
          </a:xfrm>
          <a:prstGeom prst="rect">
            <a:avLst/>
          </a:prstGeom>
        </p:spPr>
      </p:pic>
      <p:sp>
        <p:nvSpPr>
          <p:cNvPr id="6" name="Slide Number Placeholder 5"/>
          <p:cNvSpPr>
            <a:spLocks noGrp="1"/>
          </p:cNvSpPr>
          <p:nvPr>
            <p:ph type="sldNum" sz="quarter" idx="10"/>
          </p:nvPr>
        </p:nvSpPr>
        <p:spPr/>
        <p:txBody>
          <a:bodyPr/>
          <a:lstStyle/>
          <a:p>
            <a:fld id="{34CF4AE0-EF5E-4A8F-869E-7564E0C7F5F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00AFDB"/>
        </a:solidFill>
        <a:effectLst/>
      </p:bgPr>
    </p:bg>
    <p:spTree>
      <p:nvGrpSpPr>
        <p:cNvPr id="1" name=""/>
        <p:cNvGrpSpPr/>
        <p:nvPr/>
      </p:nvGrpSpPr>
      <p:grpSpPr>
        <a:xfrm>
          <a:off x="0" y="0"/>
          <a:ext cx="0" cy="0"/>
          <a:chOff x="0" y="0"/>
          <a:chExt cx="0" cy="0"/>
        </a:xfrm>
      </p:grpSpPr>
      <p:pic>
        <p:nvPicPr>
          <p:cNvPr id="2" name="Picture 1" descr="Prader_Willi_logo_white.png"/>
          <p:cNvPicPr>
            <a:picLocks noChangeAspect="1"/>
          </p:cNvPicPr>
          <p:nvPr userDrawn="1"/>
        </p:nvPicPr>
        <p:blipFill>
          <a:blip r:embed="rId2" cstate="print"/>
          <a:stretch>
            <a:fillRect/>
          </a:stretch>
        </p:blipFill>
        <p:spPr>
          <a:xfrm>
            <a:off x="2133600" y="2598348"/>
            <a:ext cx="4748468" cy="121165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pic>
        <p:nvPicPr>
          <p:cNvPr id="5" name="Picture 4" descr="Prader-Willi_logo_pms313blue_11gray (2).jpg"/>
          <p:cNvPicPr>
            <a:picLocks noChangeAspect="1"/>
          </p:cNvPicPr>
          <p:nvPr userDrawn="1"/>
        </p:nvPicPr>
        <p:blipFill>
          <a:blip r:embed="rId2" cstate="print"/>
          <a:stretch>
            <a:fillRect/>
          </a:stretch>
        </p:blipFill>
        <p:spPr>
          <a:xfrm>
            <a:off x="0" y="5989320"/>
            <a:ext cx="2973819" cy="868680"/>
          </a:xfrm>
          <a:prstGeom prst="rect">
            <a:avLst/>
          </a:prstGeom>
        </p:spPr>
      </p:pic>
      <p:sp>
        <p:nvSpPr>
          <p:cNvPr id="6" name="Slide Number Placeholder 5"/>
          <p:cNvSpPr>
            <a:spLocks noGrp="1"/>
          </p:cNvSpPr>
          <p:nvPr>
            <p:ph type="sldNum" sz="quarter" idx="10"/>
          </p:nvPr>
        </p:nvSpPr>
        <p:spPr/>
        <p:txBody>
          <a:bodyPr/>
          <a:lstStyle/>
          <a:p>
            <a:fld id="{34CF4AE0-EF5E-4A8F-869E-7564E0C7F5F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5" name="Picture 4" descr="Prader-Willi_logo_pms313blue_11gray (2).jpg"/>
          <p:cNvPicPr>
            <a:picLocks noChangeAspect="1"/>
          </p:cNvPicPr>
          <p:nvPr userDrawn="1"/>
        </p:nvPicPr>
        <p:blipFill>
          <a:blip r:embed="rId2" cstate="print"/>
          <a:stretch>
            <a:fillRect/>
          </a:stretch>
        </p:blipFill>
        <p:spPr>
          <a:xfrm>
            <a:off x="0" y="5989320"/>
            <a:ext cx="2973819" cy="868680"/>
          </a:xfrm>
          <a:prstGeom prst="rect">
            <a:avLst/>
          </a:prstGeom>
        </p:spPr>
      </p:pic>
      <p:sp>
        <p:nvSpPr>
          <p:cNvPr id="6" name="Slide Number Placeholder 5"/>
          <p:cNvSpPr>
            <a:spLocks noGrp="1"/>
          </p:cNvSpPr>
          <p:nvPr>
            <p:ph type="sldNum" sz="quarter" idx="10"/>
          </p:nvPr>
        </p:nvSpPr>
        <p:spPr/>
        <p:txBody>
          <a:bodyPr/>
          <a:lstStyle/>
          <a:p>
            <a:fld id="{34CF4AE0-EF5E-4A8F-869E-7564E0C7F5F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TextBox 3"/>
          <p:cNvSpPr txBox="1"/>
          <p:nvPr/>
        </p:nvSpPr>
        <p:spPr>
          <a:xfrm>
            <a:off x="5562600" y="6596063"/>
            <a:ext cx="3581400" cy="261937"/>
          </a:xfrm>
          <a:prstGeom prst="rect">
            <a:avLst/>
          </a:prstGeom>
          <a:noFill/>
        </p:spPr>
        <p:txBody>
          <a:bodyPr>
            <a:spAutoFit/>
          </a:bodyPr>
          <a:lstStyle/>
          <a:p>
            <a:pPr>
              <a:defRPr/>
            </a:pPr>
            <a:r>
              <a:rPr lang="en-US" sz="1100" dirty="0"/>
              <a:t>© Copyright </a:t>
            </a:r>
            <a:r>
              <a:rPr lang="en-US" sz="1100" dirty="0" smtClean="0"/>
              <a:t>2014 </a:t>
            </a:r>
            <a:r>
              <a:rPr lang="en-US" sz="1100" dirty="0"/>
              <a:t>The Children’s Institute of Pittsburgh</a:t>
            </a:r>
          </a:p>
        </p:txBody>
      </p:sp>
      <p:sp>
        <p:nvSpPr>
          <p:cNvPr id="5" name="Slide Number Placeholder 4"/>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CF4AE0-EF5E-4A8F-869E-7564E0C7F5F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5085" r:id="rId1"/>
    <p:sldLayoutId id="2147485020" r:id="rId2"/>
    <p:sldLayoutId id="2147485021" r:id="rId3"/>
    <p:sldLayoutId id="2147485022" r:id="rId4"/>
    <p:sldLayoutId id="2147485023" r:id="rId5"/>
    <p:sldLayoutId id="2147485024" r:id="rId6"/>
    <p:sldLayoutId id="2147485025" r:id="rId7"/>
    <p:sldLayoutId id="2147485086" r:id="rId8"/>
    <p:sldLayoutId id="2147485087" r:id="rId9"/>
    <p:sldLayoutId id="2147485088" r:id="rId10"/>
    <p:sldLayoutId id="2147485089" r:id="rId11"/>
    <p:sldLayoutId id="2147485090" r:id="rId12"/>
    <p:sldLayoutId id="2147485091" r:id="rId13"/>
    <p:sldLayoutId id="2147485092" r:id="rId14"/>
    <p:sldLayoutId id="2147485105" r:id="rId15"/>
    <p:sldLayoutId id="2147485100" r:id="rId16"/>
  </p:sldLayoutIdLst>
  <p:hf hdr="0" ftr="0" dt="0"/>
  <p:txStyles>
    <p:titleStyle>
      <a:lvl1pPr algn="ctr" rtl="0" eaLnBrk="1" fontAlgn="base" hangingPunct="1">
        <a:spcBef>
          <a:spcPct val="0"/>
        </a:spcBef>
        <a:spcAft>
          <a:spcPct val="0"/>
        </a:spcAft>
        <a:defRPr sz="4400" kern="1200">
          <a:solidFill>
            <a:srgbClr val="00AFDB"/>
          </a:solidFill>
          <a:latin typeface="Arial" pitchFamily="34" charset="0"/>
          <a:ea typeface="+mj-ea"/>
          <a:cs typeface="Arial" pitchFamily="34" charset="0"/>
        </a:defRPr>
      </a:lvl1pPr>
      <a:lvl2pPr algn="ctr" rtl="0" eaLnBrk="1" fontAlgn="base" hangingPunct="1">
        <a:spcBef>
          <a:spcPct val="0"/>
        </a:spcBef>
        <a:spcAft>
          <a:spcPct val="0"/>
        </a:spcAft>
        <a:defRPr sz="4400">
          <a:solidFill>
            <a:srgbClr val="00AFDB"/>
          </a:solidFill>
          <a:latin typeface="Arial" charset="0"/>
          <a:cs typeface="Arial" charset="0"/>
        </a:defRPr>
      </a:lvl2pPr>
      <a:lvl3pPr algn="ctr" rtl="0" eaLnBrk="1" fontAlgn="base" hangingPunct="1">
        <a:spcBef>
          <a:spcPct val="0"/>
        </a:spcBef>
        <a:spcAft>
          <a:spcPct val="0"/>
        </a:spcAft>
        <a:defRPr sz="4400">
          <a:solidFill>
            <a:srgbClr val="00AFDB"/>
          </a:solidFill>
          <a:latin typeface="Arial" charset="0"/>
          <a:cs typeface="Arial" charset="0"/>
        </a:defRPr>
      </a:lvl3pPr>
      <a:lvl4pPr algn="ctr" rtl="0" eaLnBrk="1" fontAlgn="base" hangingPunct="1">
        <a:spcBef>
          <a:spcPct val="0"/>
        </a:spcBef>
        <a:spcAft>
          <a:spcPct val="0"/>
        </a:spcAft>
        <a:defRPr sz="4400">
          <a:solidFill>
            <a:srgbClr val="00AFDB"/>
          </a:solidFill>
          <a:latin typeface="Arial" charset="0"/>
          <a:cs typeface="Arial" charset="0"/>
        </a:defRPr>
      </a:lvl4pPr>
      <a:lvl5pPr algn="ctr" rtl="0" eaLnBrk="1" fontAlgn="base" hangingPunct="1">
        <a:spcBef>
          <a:spcPct val="0"/>
        </a:spcBef>
        <a:spcAft>
          <a:spcPct val="0"/>
        </a:spcAft>
        <a:defRPr sz="4400">
          <a:solidFill>
            <a:srgbClr val="00AFDB"/>
          </a:solidFill>
          <a:latin typeface="Arial" charset="0"/>
          <a:cs typeface="Arial" charset="0"/>
        </a:defRPr>
      </a:lvl5pPr>
      <a:lvl6pPr marL="457200" algn="ctr" rtl="0" eaLnBrk="1" fontAlgn="base" hangingPunct="1">
        <a:spcBef>
          <a:spcPct val="0"/>
        </a:spcBef>
        <a:spcAft>
          <a:spcPct val="0"/>
        </a:spcAft>
        <a:defRPr sz="4400">
          <a:solidFill>
            <a:srgbClr val="00AFDB"/>
          </a:solidFill>
          <a:latin typeface="Arial" charset="0"/>
          <a:cs typeface="Arial" charset="0"/>
        </a:defRPr>
      </a:lvl6pPr>
      <a:lvl7pPr marL="914400" algn="ctr" rtl="0" eaLnBrk="1" fontAlgn="base" hangingPunct="1">
        <a:spcBef>
          <a:spcPct val="0"/>
        </a:spcBef>
        <a:spcAft>
          <a:spcPct val="0"/>
        </a:spcAft>
        <a:defRPr sz="4400">
          <a:solidFill>
            <a:srgbClr val="00AFDB"/>
          </a:solidFill>
          <a:latin typeface="Arial" charset="0"/>
          <a:cs typeface="Arial" charset="0"/>
        </a:defRPr>
      </a:lvl7pPr>
      <a:lvl8pPr marL="1371600" algn="ctr" rtl="0" eaLnBrk="1" fontAlgn="base" hangingPunct="1">
        <a:spcBef>
          <a:spcPct val="0"/>
        </a:spcBef>
        <a:spcAft>
          <a:spcPct val="0"/>
        </a:spcAft>
        <a:defRPr sz="4400">
          <a:solidFill>
            <a:srgbClr val="00AFDB"/>
          </a:solidFill>
          <a:latin typeface="Arial" charset="0"/>
          <a:cs typeface="Arial" charset="0"/>
        </a:defRPr>
      </a:lvl8pPr>
      <a:lvl9pPr marL="1828800" algn="ctr" rtl="0" eaLnBrk="1" fontAlgn="base" hangingPunct="1">
        <a:spcBef>
          <a:spcPct val="0"/>
        </a:spcBef>
        <a:spcAft>
          <a:spcPct val="0"/>
        </a:spcAft>
        <a:defRPr sz="4400">
          <a:solidFill>
            <a:srgbClr val="00AFDB"/>
          </a:solidFill>
          <a:latin typeface="Arial" charset="0"/>
          <a:cs typeface="Arial" charset="0"/>
        </a:defRPr>
      </a:lvl9pPr>
    </p:titleStyle>
    <p:bodyStyle>
      <a:lvl1pPr marL="342900" indent="-342900" algn="l" rtl="0" eaLnBrk="1" fontAlgn="base" hangingPunct="1">
        <a:spcBef>
          <a:spcPct val="20000"/>
        </a:spcBef>
        <a:spcAft>
          <a:spcPct val="0"/>
        </a:spcAft>
        <a:buClr>
          <a:srgbClr val="00AFDB"/>
        </a:buClr>
        <a:buFont typeface="Arial" charset="0"/>
        <a:buChar char="•"/>
        <a:defRPr sz="3200" kern="1200">
          <a:solidFill>
            <a:srgbClr val="717073"/>
          </a:solidFill>
          <a:latin typeface="Arial" pitchFamily="34" charset="0"/>
          <a:ea typeface="+mn-ea"/>
          <a:cs typeface="Arial" pitchFamily="34" charset="0"/>
        </a:defRPr>
      </a:lvl1pPr>
      <a:lvl2pPr marL="742950" indent="-285750" algn="l" rtl="0" eaLnBrk="1" fontAlgn="base" hangingPunct="1">
        <a:spcBef>
          <a:spcPct val="20000"/>
        </a:spcBef>
        <a:spcAft>
          <a:spcPct val="0"/>
        </a:spcAft>
        <a:buClr>
          <a:srgbClr val="00AFDB"/>
        </a:buClr>
        <a:buFont typeface="Arial" charset="0"/>
        <a:buChar char="–"/>
        <a:defRPr sz="2800" kern="1200">
          <a:solidFill>
            <a:srgbClr val="717073"/>
          </a:solidFill>
          <a:latin typeface="Arial" pitchFamily="34" charset="0"/>
          <a:ea typeface="+mn-ea"/>
          <a:cs typeface="Arial" pitchFamily="34" charset="0"/>
        </a:defRPr>
      </a:lvl2pPr>
      <a:lvl3pPr marL="1143000" indent="-228600" algn="l" rtl="0" eaLnBrk="1" fontAlgn="base" hangingPunct="1">
        <a:spcBef>
          <a:spcPct val="20000"/>
        </a:spcBef>
        <a:spcAft>
          <a:spcPct val="0"/>
        </a:spcAft>
        <a:buClr>
          <a:srgbClr val="00AFDB"/>
        </a:buClr>
        <a:buFont typeface="Arial" charset="0"/>
        <a:buChar char="•"/>
        <a:defRPr sz="2400" kern="1200">
          <a:solidFill>
            <a:srgbClr val="717073"/>
          </a:solidFill>
          <a:latin typeface="Arial" pitchFamily="34" charset="0"/>
          <a:ea typeface="+mn-ea"/>
          <a:cs typeface="Arial" pitchFamily="34" charset="0"/>
        </a:defRPr>
      </a:lvl3pPr>
      <a:lvl4pPr marL="1600200" indent="-228600" algn="l" rtl="0" eaLnBrk="1" fontAlgn="base" hangingPunct="1">
        <a:spcBef>
          <a:spcPct val="20000"/>
        </a:spcBef>
        <a:spcAft>
          <a:spcPct val="0"/>
        </a:spcAft>
        <a:buClr>
          <a:srgbClr val="00AFDB"/>
        </a:buClr>
        <a:buFont typeface="Arial" charset="0"/>
        <a:buChar char="–"/>
        <a:defRPr sz="2000" kern="1200">
          <a:solidFill>
            <a:srgbClr val="717073"/>
          </a:solidFill>
          <a:latin typeface="Arial" pitchFamily="34" charset="0"/>
          <a:ea typeface="+mn-ea"/>
          <a:cs typeface="Arial" pitchFamily="34" charset="0"/>
        </a:defRPr>
      </a:lvl4pPr>
      <a:lvl5pPr marL="2057400" indent="-228600" algn="l" rtl="0" eaLnBrk="1" fontAlgn="base" hangingPunct="1">
        <a:spcBef>
          <a:spcPct val="20000"/>
        </a:spcBef>
        <a:spcAft>
          <a:spcPct val="0"/>
        </a:spcAft>
        <a:buClr>
          <a:srgbClr val="00AFDB"/>
        </a:buClr>
        <a:buFont typeface="Arial" charset="0"/>
        <a:buChar char="»"/>
        <a:defRPr sz="2000" kern="1200">
          <a:solidFill>
            <a:srgbClr val="717073"/>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6.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mxs@the-institute.org" TargetMode="External"/><Relationship Id="rId2" Type="http://schemas.openxmlformats.org/officeDocument/2006/relationships/hyperlink" Target="mailto:amt@the-institute.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ha\AppData\Local\Microsoft\Windows\Temporary Internet Files\Content.Outlook\PLIOWEZE\Prader-Willi_logo_pms313blue_11gray (2).jpg"/>
          <p:cNvPicPr>
            <a:picLocks noChangeAspect="1" noChangeArrowheads="1"/>
          </p:cNvPicPr>
          <p:nvPr/>
        </p:nvPicPr>
        <p:blipFill>
          <a:blip r:embed="rId3" cstate="print"/>
          <a:srcRect/>
          <a:stretch>
            <a:fillRect/>
          </a:stretch>
        </p:blipFill>
        <p:spPr bwMode="auto">
          <a:xfrm>
            <a:off x="304800" y="228600"/>
            <a:ext cx="8534400" cy="2492977"/>
          </a:xfrm>
          <a:prstGeom prst="rect">
            <a:avLst/>
          </a:prstGeom>
          <a:noFill/>
        </p:spPr>
      </p:pic>
      <p:pic>
        <p:nvPicPr>
          <p:cNvPr id="1027" name="Picture 3" descr="C:\Users\hha\AppData\Local\Microsoft\Windows\Temporary Internet Files\Content.Outlook\PLIOWEZE\131218_0131 (2).jpg"/>
          <p:cNvPicPr>
            <a:picLocks noChangeAspect="1" noChangeArrowheads="1"/>
          </p:cNvPicPr>
          <p:nvPr/>
        </p:nvPicPr>
        <p:blipFill>
          <a:blip r:embed="rId4" cstate="print"/>
          <a:srcRect/>
          <a:stretch>
            <a:fillRect/>
          </a:stretch>
        </p:blipFill>
        <p:spPr bwMode="auto">
          <a:xfrm>
            <a:off x="6019800" y="3505200"/>
            <a:ext cx="2743592" cy="1828800"/>
          </a:xfrm>
          <a:prstGeom prst="rect">
            <a:avLst/>
          </a:prstGeom>
          <a:noFill/>
          <a:ln>
            <a:solidFill>
              <a:schemeClr val="tx1"/>
            </a:solidFill>
          </a:ln>
        </p:spPr>
      </p:pic>
      <p:pic>
        <p:nvPicPr>
          <p:cNvPr id="1028" name="Picture 4"/>
          <p:cNvPicPr>
            <a:picLocks noChangeAspect="1" noChangeArrowheads="1"/>
          </p:cNvPicPr>
          <p:nvPr/>
        </p:nvPicPr>
        <p:blipFill>
          <a:blip r:embed="rId5" cstate="print"/>
          <a:srcRect/>
          <a:stretch>
            <a:fillRect/>
          </a:stretch>
        </p:blipFill>
        <p:spPr bwMode="auto">
          <a:xfrm>
            <a:off x="304800" y="3429000"/>
            <a:ext cx="2866720" cy="1905000"/>
          </a:xfrm>
          <a:prstGeom prst="rect">
            <a:avLst/>
          </a:prstGeom>
          <a:noFill/>
          <a:ln w="9525">
            <a:solidFill>
              <a:schemeClr val="tx1"/>
            </a:solidFill>
            <a:miter lim="800000"/>
            <a:headEnd/>
            <a:tailEnd/>
          </a:ln>
          <a:effectLst/>
        </p:spPr>
      </p:pic>
      <p:pic>
        <p:nvPicPr>
          <p:cNvPr id="1029" name="Picture 5"/>
          <p:cNvPicPr>
            <a:picLocks noChangeAspect="1" noChangeArrowheads="1"/>
          </p:cNvPicPr>
          <p:nvPr/>
        </p:nvPicPr>
        <p:blipFill>
          <a:blip r:embed="rId6" cstate="print"/>
          <a:srcRect t="9197"/>
          <a:stretch>
            <a:fillRect/>
          </a:stretch>
        </p:blipFill>
        <p:spPr bwMode="auto">
          <a:xfrm>
            <a:off x="3505200" y="2971800"/>
            <a:ext cx="2209800" cy="3009225"/>
          </a:xfrm>
          <a:prstGeom prst="rect">
            <a:avLst/>
          </a:prstGeom>
          <a:noFill/>
          <a:ln w="9525">
            <a:solidFill>
              <a:schemeClr val="tx1"/>
            </a:solid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1143000"/>
          </a:xfrm>
        </p:spPr>
        <p:txBody>
          <a:bodyPr/>
          <a:lstStyle/>
          <a:p>
            <a:r>
              <a:rPr lang="en-US" dirty="0" smtClean="0"/>
              <a:t>Professional Education and Consultation Services </a:t>
            </a:r>
            <a:endParaRPr lang="en-US" dirty="0"/>
          </a:p>
        </p:txBody>
      </p:sp>
      <p:sp>
        <p:nvSpPr>
          <p:cNvPr id="3" name="Content Placeholder 2"/>
          <p:cNvSpPr>
            <a:spLocks noGrp="1"/>
          </p:cNvSpPr>
          <p:nvPr>
            <p:ph idx="1"/>
          </p:nvPr>
        </p:nvSpPr>
        <p:spPr>
          <a:xfrm>
            <a:off x="685800" y="3124200"/>
            <a:ext cx="7696200" cy="1676400"/>
          </a:xfrm>
        </p:spPr>
        <p:txBody>
          <a:bodyPr/>
          <a:lstStyle/>
          <a:p>
            <a:pPr algn="ctr">
              <a:buNone/>
            </a:pPr>
            <a:r>
              <a:rPr lang="en-US" dirty="0" smtClean="0"/>
              <a:t>Amy McTighe, Ph.D </a:t>
            </a:r>
            <a:br>
              <a:rPr lang="en-US" dirty="0" smtClean="0"/>
            </a:br>
            <a:r>
              <a:rPr lang="en-US" dirty="0" smtClean="0"/>
              <a:t>CABLE Coordinator/ Inpatient Teacher </a:t>
            </a:r>
            <a:br>
              <a:rPr lang="en-US" dirty="0" smtClean="0"/>
            </a:br>
            <a:r>
              <a:rPr lang="en-US" dirty="0" smtClean="0"/>
              <a:t>The Children’s Institute of Pittsburgh </a:t>
            </a:r>
            <a:br>
              <a:rPr lang="en-US" dirty="0" smtClean="0"/>
            </a:br>
            <a:r>
              <a:rPr lang="en-US" dirty="0" smtClean="0"/>
              <a:t>Center for Prader-Willi Syndrome </a:t>
            </a:r>
          </a:p>
          <a:p>
            <a:pPr algn="ctr">
              <a:buNone/>
            </a:pPr>
            <a:endParaRPr lang="en-US" dirty="0" smtClean="0">
              <a:solidFill>
                <a:schemeClr val="tx1"/>
              </a:solidFill>
            </a:endParaRPr>
          </a:p>
          <a:p>
            <a:pPr algn="ctr">
              <a:buNone/>
            </a:pPr>
            <a:endParaRPr lang="en-US" dirty="0">
              <a:solidFill>
                <a:schemeClr val="tx1"/>
              </a:solidFill>
            </a:endParaRPr>
          </a:p>
        </p:txBody>
      </p:sp>
      <p:sp>
        <p:nvSpPr>
          <p:cNvPr id="4" name="Slide Number Placeholder 3"/>
          <p:cNvSpPr>
            <a:spLocks noGrp="1"/>
          </p:cNvSpPr>
          <p:nvPr>
            <p:ph type="sldNum" sz="quarter" idx="10"/>
          </p:nvPr>
        </p:nvSpPr>
        <p:spPr/>
        <p:txBody>
          <a:bodyPr/>
          <a:lstStyle/>
          <a:p>
            <a:fld id="{34CF4AE0-EF5E-4A8F-869E-7564E0C7F5FB}"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a:xfrm>
            <a:off x="457200" y="1219200"/>
            <a:ext cx="8229600" cy="4906963"/>
          </a:xfrm>
        </p:spPr>
        <p:txBody>
          <a:bodyPr/>
          <a:lstStyle/>
          <a:p>
            <a:r>
              <a:rPr lang="en-US" sz="2800" dirty="0" smtClean="0"/>
              <a:t>The Children’s Institute of Pittsburgh’s/ Center for Prader-Willi Syndrome provides </a:t>
            </a:r>
            <a:r>
              <a:rPr lang="en-US" sz="2800" dirty="0" smtClean="0">
                <a:solidFill>
                  <a:srgbClr val="FF0000"/>
                </a:solidFill>
              </a:rPr>
              <a:t>education sessions </a:t>
            </a:r>
            <a:r>
              <a:rPr lang="en-US" sz="2800" dirty="0" smtClean="0"/>
              <a:t>and </a:t>
            </a:r>
            <a:r>
              <a:rPr lang="en-US" sz="2800" dirty="0" smtClean="0">
                <a:solidFill>
                  <a:srgbClr val="FF0000"/>
                </a:solidFill>
              </a:rPr>
              <a:t>consultation services</a:t>
            </a:r>
            <a:r>
              <a:rPr lang="en-US" sz="2800" dirty="0" smtClean="0"/>
              <a:t> for schools across the world </a:t>
            </a:r>
          </a:p>
          <a:p>
            <a:r>
              <a:rPr lang="en-US" sz="2800" b="1" dirty="0" smtClean="0">
                <a:solidFill>
                  <a:srgbClr val="FF0000"/>
                </a:solidFill>
              </a:rPr>
              <a:t>Topics to be covered: </a:t>
            </a:r>
          </a:p>
          <a:p>
            <a:r>
              <a:rPr lang="en-US" sz="2800" dirty="0" smtClean="0"/>
              <a:t>How are education sessions delivered? </a:t>
            </a:r>
          </a:p>
          <a:p>
            <a:r>
              <a:rPr lang="en-US" sz="2800" dirty="0" smtClean="0"/>
              <a:t>What topics are covered during sessions? </a:t>
            </a:r>
          </a:p>
          <a:p>
            <a:r>
              <a:rPr lang="en-US" sz="2800" dirty="0" smtClean="0"/>
              <a:t>What consultation services are provided? </a:t>
            </a:r>
          </a:p>
          <a:p>
            <a:r>
              <a:rPr lang="en-US" sz="2800" dirty="0" smtClean="0"/>
              <a:t>What are the fees for trainings and consultations? </a:t>
            </a:r>
          </a:p>
          <a:p>
            <a:endParaRPr lang="en-US" sz="2800" dirty="0" smtClean="0"/>
          </a:p>
          <a:p>
            <a:endParaRPr lang="en-US" sz="2800" dirty="0" smtClean="0"/>
          </a:p>
          <a:p>
            <a:endParaRPr lang="en-US" dirty="0" smtClean="0"/>
          </a:p>
          <a:p>
            <a:endParaRPr lang="en-US" dirty="0" smtClean="0"/>
          </a:p>
          <a:p>
            <a:endParaRPr lang="en-US" dirty="0" smtClean="0"/>
          </a:p>
          <a:p>
            <a:endParaRPr lang="en-US" dirty="0" smtClean="0">
              <a:solidFill>
                <a:schemeClr val="bg1">
                  <a:lumMod val="95000"/>
                </a:schemeClr>
              </a:solidFill>
            </a:endParaRPr>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34CF4AE0-EF5E-4A8F-869E-7564E0C7F5FB}"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Sessions- Delivery </a:t>
            </a:r>
            <a:endParaRPr lang="en-US" dirty="0"/>
          </a:p>
        </p:txBody>
      </p:sp>
      <p:sp>
        <p:nvSpPr>
          <p:cNvPr id="3" name="Content Placeholder 2"/>
          <p:cNvSpPr>
            <a:spLocks noGrp="1"/>
          </p:cNvSpPr>
          <p:nvPr>
            <p:ph idx="1"/>
          </p:nvPr>
        </p:nvSpPr>
        <p:spPr>
          <a:xfrm>
            <a:off x="457200" y="1219201"/>
            <a:ext cx="8229600" cy="4724400"/>
          </a:xfrm>
        </p:spPr>
        <p:txBody>
          <a:bodyPr/>
          <a:lstStyle/>
          <a:p>
            <a:pPr>
              <a:buFont typeface="Arial" pitchFamily="34" charset="0"/>
              <a:buChar char="•"/>
            </a:pPr>
            <a:r>
              <a:rPr lang="en-US" dirty="0" smtClean="0"/>
              <a:t>Education sessions can be delivered in the following formats: </a:t>
            </a:r>
          </a:p>
          <a:p>
            <a:pPr>
              <a:buNone/>
            </a:pPr>
            <a:r>
              <a:rPr lang="en-US" dirty="0" smtClean="0"/>
              <a:t>		- Interactive video-conferencing </a:t>
            </a:r>
          </a:p>
          <a:p>
            <a:pPr>
              <a:buNone/>
            </a:pPr>
            <a:r>
              <a:rPr lang="en-US" dirty="0" smtClean="0"/>
              <a:t>		- On-site at the Children’s Institute</a:t>
            </a:r>
          </a:p>
          <a:p>
            <a:pPr>
              <a:buNone/>
            </a:pPr>
            <a:r>
              <a:rPr lang="en-US" dirty="0" smtClean="0"/>
              <a:t>		- On-site at the student’s school </a:t>
            </a:r>
          </a:p>
          <a:p>
            <a:r>
              <a:rPr lang="en-US" dirty="0" smtClean="0"/>
              <a:t> Examples of equipment that can be used for video conferencing: Computer, Mobile Devices, or specific professional units purchased by the school </a:t>
            </a:r>
          </a:p>
          <a:p>
            <a:pPr>
              <a:buNone/>
            </a:pPr>
            <a:r>
              <a:rPr lang="en-US" dirty="0" smtClean="0"/>
              <a:t> </a:t>
            </a:r>
          </a:p>
          <a:p>
            <a:endParaRPr lang="en-US" dirty="0"/>
          </a:p>
        </p:txBody>
      </p:sp>
      <p:sp>
        <p:nvSpPr>
          <p:cNvPr id="4" name="Slide Number Placeholder 3"/>
          <p:cNvSpPr>
            <a:spLocks noGrp="1"/>
          </p:cNvSpPr>
          <p:nvPr>
            <p:ph type="sldNum" sz="quarter" idx="10"/>
          </p:nvPr>
        </p:nvSpPr>
        <p:spPr/>
        <p:txBody>
          <a:bodyPr/>
          <a:lstStyle/>
          <a:p>
            <a:fld id="{34CF4AE0-EF5E-4A8F-869E-7564E0C7F5FB}"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Sessions- Topics </a:t>
            </a:r>
            <a:endParaRPr lang="en-US" dirty="0"/>
          </a:p>
        </p:txBody>
      </p:sp>
      <p:sp>
        <p:nvSpPr>
          <p:cNvPr id="3" name="Content Placeholder 2"/>
          <p:cNvSpPr>
            <a:spLocks noGrp="1"/>
          </p:cNvSpPr>
          <p:nvPr>
            <p:ph idx="1"/>
          </p:nvPr>
        </p:nvSpPr>
        <p:spPr/>
        <p:txBody>
          <a:bodyPr/>
          <a:lstStyle/>
          <a:p>
            <a:r>
              <a:rPr lang="en-US" sz="2800" dirty="0" smtClean="0"/>
              <a:t>Introduction to PWS </a:t>
            </a:r>
          </a:p>
          <a:p>
            <a:r>
              <a:rPr lang="en-US" sz="2800" dirty="0" smtClean="0"/>
              <a:t>Behavior Supports for People with PWS</a:t>
            </a:r>
          </a:p>
          <a:p>
            <a:r>
              <a:rPr lang="en-US" sz="2800" dirty="0" smtClean="0"/>
              <a:t>Everyday Activities to Improve the Quality of Life for People with PWS. </a:t>
            </a:r>
            <a:endParaRPr lang="en-US" sz="2800" b="1" dirty="0" smtClean="0"/>
          </a:p>
          <a:p>
            <a:r>
              <a:rPr lang="en-US" sz="2800" dirty="0" smtClean="0"/>
              <a:t>The School Setting for People with PWS </a:t>
            </a:r>
          </a:p>
          <a:p>
            <a:r>
              <a:rPr lang="en-US" sz="2800" dirty="0" smtClean="0"/>
              <a:t>Nutrition for People with PWS </a:t>
            </a:r>
          </a:p>
          <a:p>
            <a:r>
              <a:rPr lang="en-US" sz="2800" dirty="0" smtClean="0"/>
              <a:t>Exercise for People with PWS</a:t>
            </a:r>
          </a:p>
          <a:p>
            <a:r>
              <a:rPr lang="en-US" sz="2800" dirty="0" smtClean="0"/>
              <a:t>Understanding Speech, Articulation and Swallowing for People with PWS</a:t>
            </a:r>
          </a:p>
        </p:txBody>
      </p:sp>
      <p:sp>
        <p:nvSpPr>
          <p:cNvPr id="4" name="Slide Number Placeholder 3"/>
          <p:cNvSpPr>
            <a:spLocks noGrp="1"/>
          </p:cNvSpPr>
          <p:nvPr>
            <p:ph type="sldNum" sz="quarter" idx="10"/>
          </p:nvPr>
        </p:nvSpPr>
        <p:spPr/>
        <p:txBody>
          <a:bodyPr/>
          <a:lstStyle/>
          <a:p>
            <a:fld id="{34CF4AE0-EF5E-4A8F-869E-7564E0C7F5FB}"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Consultation Services </a:t>
            </a:r>
            <a:endParaRPr lang="en-US" dirty="0"/>
          </a:p>
        </p:txBody>
      </p:sp>
      <p:sp>
        <p:nvSpPr>
          <p:cNvPr id="3" name="Content Placeholder 2"/>
          <p:cNvSpPr>
            <a:spLocks noGrp="1"/>
          </p:cNvSpPr>
          <p:nvPr>
            <p:ph idx="1"/>
          </p:nvPr>
        </p:nvSpPr>
        <p:spPr>
          <a:xfrm>
            <a:off x="457200" y="1066800"/>
            <a:ext cx="8229600" cy="5059363"/>
          </a:xfrm>
        </p:spPr>
        <p:txBody>
          <a:bodyPr/>
          <a:lstStyle/>
          <a:p>
            <a:r>
              <a:rPr lang="en-US" sz="2800" dirty="0" smtClean="0"/>
              <a:t>One-on-One consultations are available for schools in need of guidance for a specific student.</a:t>
            </a:r>
          </a:p>
          <a:p>
            <a:r>
              <a:rPr lang="en-US" sz="2800" b="1" dirty="0" smtClean="0"/>
              <a:t>Examples: </a:t>
            </a:r>
            <a:r>
              <a:rPr lang="en-US" sz="2800" dirty="0" smtClean="0"/>
              <a:t>IEP assistance, training for specific staff working with a student, problem solving in the school environment, environmental feedback in the school building </a:t>
            </a:r>
          </a:p>
          <a:p>
            <a:r>
              <a:rPr lang="en-US" sz="2800" dirty="0" smtClean="0"/>
              <a:t>Provided at an hourly rate</a:t>
            </a:r>
          </a:p>
          <a:p>
            <a:r>
              <a:rPr lang="en-US" sz="2800" dirty="0" smtClean="0"/>
              <a:t>Year long contracts with schools can occur </a:t>
            </a:r>
            <a:endParaRPr lang="en-US" sz="2800" dirty="0" smtClean="0"/>
          </a:p>
          <a:p>
            <a:r>
              <a:rPr lang="en-US" sz="2800" dirty="0" smtClean="0"/>
              <a:t>Consultation can include on-site training/feedback  </a:t>
            </a:r>
            <a:endParaRPr lang="en-US" sz="2800" dirty="0"/>
          </a:p>
        </p:txBody>
      </p:sp>
      <p:sp>
        <p:nvSpPr>
          <p:cNvPr id="4" name="Slide Number Placeholder 3"/>
          <p:cNvSpPr>
            <a:spLocks noGrp="1"/>
          </p:cNvSpPr>
          <p:nvPr>
            <p:ph type="sldNum" sz="quarter" idx="10"/>
          </p:nvPr>
        </p:nvSpPr>
        <p:spPr/>
        <p:txBody>
          <a:bodyPr/>
          <a:lstStyle/>
          <a:p>
            <a:fld id="{34CF4AE0-EF5E-4A8F-869E-7564E0C7F5FB}"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Agreements and Fees </a:t>
            </a:r>
            <a:endParaRPr lang="en-US" dirty="0"/>
          </a:p>
        </p:txBody>
      </p:sp>
      <p:sp>
        <p:nvSpPr>
          <p:cNvPr id="3" name="Content Placeholder 2"/>
          <p:cNvSpPr>
            <a:spLocks noGrp="1"/>
          </p:cNvSpPr>
          <p:nvPr>
            <p:ph idx="1"/>
          </p:nvPr>
        </p:nvSpPr>
        <p:spPr>
          <a:xfrm>
            <a:off x="457200" y="1219200"/>
            <a:ext cx="8229600" cy="5029200"/>
          </a:xfrm>
        </p:spPr>
        <p:txBody>
          <a:bodyPr/>
          <a:lstStyle/>
          <a:p>
            <a:r>
              <a:rPr lang="en-US" dirty="0" smtClean="0"/>
              <a:t>A </a:t>
            </a:r>
            <a:r>
              <a:rPr lang="en-US" dirty="0" smtClean="0">
                <a:solidFill>
                  <a:srgbClr val="FF0000"/>
                </a:solidFill>
              </a:rPr>
              <a:t>service agreement </a:t>
            </a:r>
            <a:r>
              <a:rPr lang="en-US" dirty="0" smtClean="0"/>
              <a:t>is created and signed by both parties (CI and the school) that includes </a:t>
            </a:r>
            <a:r>
              <a:rPr lang="en-US" dirty="0" smtClean="0">
                <a:solidFill>
                  <a:srgbClr val="FF0000"/>
                </a:solidFill>
              </a:rPr>
              <a:t>sessions to be delivered, fees, payment information </a:t>
            </a:r>
            <a:r>
              <a:rPr lang="en-US" dirty="0" smtClean="0"/>
              <a:t> </a:t>
            </a:r>
          </a:p>
          <a:p>
            <a:r>
              <a:rPr lang="en-US" dirty="0" smtClean="0">
                <a:solidFill>
                  <a:srgbClr val="FF0000"/>
                </a:solidFill>
              </a:rPr>
              <a:t>Option #1- </a:t>
            </a:r>
            <a:r>
              <a:rPr lang="en-US" dirty="0" smtClean="0"/>
              <a:t>Interactive videoconferencing </a:t>
            </a:r>
          </a:p>
          <a:p>
            <a:r>
              <a:rPr lang="en-US" dirty="0" smtClean="0">
                <a:solidFill>
                  <a:srgbClr val="FF0000"/>
                </a:solidFill>
              </a:rPr>
              <a:t>Option #2- </a:t>
            </a:r>
            <a:r>
              <a:rPr lang="en-US" dirty="0" smtClean="0"/>
              <a:t>On-site training at CI </a:t>
            </a:r>
          </a:p>
          <a:p>
            <a:r>
              <a:rPr lang="en-US" dirty="0" smtClean="0">
                <a:solidFill>
                  <a:srgbClr val="FF0000"/>
                </a:solidFill>
              </a:rPr>
              <a:t>Option #3- </a:t>
            </a:r>
            <a:r>
              <a:rPr lang="en-US" dirty="0" smtClean="0"/>
              <a:t>On-site training at CI and tour  of the PWS Unit </a:t>
            </a:r>
          </a:p>
          <a:p>
            <a:r>
              <a:rPr lang="en-US" dirty="0" smtClean="0">
                <a:solidFill>
                  <a:srgbClr val="FF0000"/>
                </a:solidFill>
              </a:rPr>
              <a:t>Customized Training and Consultation </a:t>
            </a:r>
            <a:endParaRPr lang="en-US" dirty="0">
              <a:solidFill>
                <a:srgbClr val="FF0000"/>
              </a:solidFill>
            </a:endParaRPr>
          </a:p>
        </p:txBody>
      </p:sp>
      <p:sp>
        <p:nvSpPr>
          <p:cNvPr id="4" name="Slide Number Placeholder 3"/>
          <p:cNvSpPr>
            <a:spLocks noGrp="1"/>
          </p:cNvSpPr>
          <p:nvPr>
            <p:ph type="sldNum" sz="quarter" idx="10"/>
          </p:nvPr>
        </p:nvSpPr>
        <p:spPr/>
        <p:txBody>
          <a:bodyPr/>
          <a:lstStyle/>
          <a:p>
            <a:fld id="{34CF4AE0-EF5E-4A8F-869E-7564E0C7F5FB}"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 </a:t>
            </a:r>
            <a:endParaRPr lang="en-US" dirty="0"/>
          </a:p>
        </p:txBody>
      </p:sp>
      <p:sp>
        <p:nvSpPr>
          <p:cNvPr id="3" name="Content Placeholder 2"/>
          <p:cNvSpPr>
            <a:spLocks noGrp="1"/>
          </p:cNvSpPr>
          <p:nvPr>
            <p:ph idx="1"/>
          </p:nvPr>
        </p:nvSpPr>
        <p:spPr/>
        <p:txBody>
          <a:bodyPr/>
          <a:lstStyle/>
          <a:p>
            <a:r>
              <a:rPr lang="en-US" sz="2800" b="1" dirty="0" smtClean="0"/>
              <a:t>Amy </a:t>
            </a:r>
            <a:r>
              <a:rPr lang="en-US" sz="2800" b="1" dirty="0" err="1" smtClean="0"/>
              <a:t>McTighe</a:t>
            </a:r>
            <a:r>
              <a:rPr lang="en-US" sz="2800" b="1" dirty="0" smtClean="0"/>
              <a:t>, PhD </a:t>
            </a:r>
            <a:r>
              <a:rPr lang="en-US" sz="2800" dirty="0" smtClean="0"/>
              <a:t/>
            </a:r>
            <a:br>
              <a:rPr lang="en-US" sz="2800" dirty="0" smtClean="0"/>
            </a:br>
            <a:r>
              <a:rPr lang="en-US" sz="2800" i="1" dirty="0" smtClean="0"/>
              <a:t>CABLE Coordinator/ Inpatient Teacher </a:t>
            </a:r>
            <a:br>
              <a:rPr lang="en-US" sz="2800" i="1" dirty="0" smtClean="0"/>
            </a:br>
            <a:r>
              <a:rPr lang="en-US" sz="2800" dirty="0" smtClean="0"/>
              <a:t>(412) 420-2436 </a:t>
            </a:r>
            <a:br>
              <a:rPr lang="en-US" sz="2800" dirty="0" smtClean="0"/>
            </a:br>
            <a:r>
              <a:rPr lang="en-US" sz="2800" dirty="0" smtClean="0">
                <a:hlinkClick r:id="rId2"/>
              </a:rPr>
              <a:t>amt@the-institute.org</a:t>
            </a:r>
            <a:r>
              <a:rPr lang="en-US" sz="2800" dirty="0" smtClean="0"/>
              <a:t/>
            </a:r>
            <a:br>
              <a:rPr lang="en-US" sz="2800" dirty="0" smtClean="0"/>
            </a:br>
            <a:endParaRPr lang="en-US" sz="2800" dirty="0" smtClean="0"/>
          </a:p>
          <a:p>
            <a:r>
              <a:rPr lang="en-US" sz="2800" b="1" dirty="0" smtClean="0"/>
              <a:t>Maureen </a:t>
            </a:r>
            <a:r>
              <a:rPr lang="en-US" sz="2800" b="1" dirty="0" err="1" smtClean="0"/>
              <a:t>Schiavo</a:t>
            </a:r>
            <a:r>
              <a:rPr lang="en-US" sz="2800" b="1" dirty="0" smtClean="0"/>
              <a:t> </a:t>
            </a:r>
            <a:r>
              <a:rPr lang="en-US" sz="2800" dirty="0" smtClean="0"/>
              <a:t/>
            </a:r>
            <a:br>
              <a:rPr lang="en-US" sz="2800" dirty="0" smtClean="0"/>
            </a:br>
            <a:r>
              <a:rPr lang="en-US" sz="2800" i="1" dirty="0" smtClean="0"/>
              <a:t>Senior Planning &amp; Marketing Analyst</a:t>
            </a:r>
            <a:r>
              <a:rPr lang="en-US" sz="2800" dirty="0" smtClean="0"/>
              <a:t/>
            </a:r>
            <a:br>
              <a:rPr lang="en-US" sz="2800" dirty="0" smtClean="0"/>
            </a:br>
            <a:r>
              <a:rPr lang="en-US" sz="2800" dirty="0" smtClean="0"/>
              <a:t>(412) 420-2535</a:t>
            </a:r>
            <a:br>
              <a:rPr lang="en-US" sz="2800" dirty="0" smtClean="0"/>
            </a:br>
            <a:r>
              <a:rPr lang="en-US" sz="2800" u="sng" dirty="0" smtClean="0">
                <a:hlinkClick r:id="rId3"/>
              </a:rPr>
              <a:t>mxs@the-institute.org</a:t>
            </a:r>
            <a:endParaRPr lang="en-US" sz="2800" dirty="0" smtClean="0"/>
          </a:p>
          <a:p>
            <a:pPr>
              <a:buNone/>
            </a:pPr>
            <a:r>
              <a:rPr lang="en-US" sz="2800" dirty="0" smtClean="0"/>
              <a:t> </a:t>
            </a:r>
          </a:p>
          <a:p>
            <a:endParaRPr lang="en-US" dirty="0" smtClean="0"/>
          </a:p>
        </p:txBody>
      </p:sp>
      <p:sp>
        <p:nvSpPr>
          <p:cNvPr id="4" name="Slide Number Placeholder 3"/>
          <p:cNvSpPr>
            <a:spLocks noGrp="1"/>
          </p:cNvSpPr>
          <p:nvPr>
            <p:ph type="sldNum" sz="quarter" idx="10"/>
          </p:nvPr>
        </p:nvSpPr>
        <p:spPr/>
        <p:txBody>
          <a:bodyPr/>
          <a:lstStyle/>
          <a:p>
            <a:fld id="{34CF4AE0-EF5E-4A8F-869E-7564E0C7F5FB}"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Disclaimer</a:t>
            </a:r>
            <a:endParaRPr lang="en-US" dirty="0"/>
          </a:p>
        </p:txBody>
      </p:sp>
      <p:sp>
        <p:nvSpPr>
          <p:cNvPr id="5" name="Content Placeholder 4"/>
          <p:cNvSpPr>
            <a:spLocks noGrp="1"/>
          </p:cNvSpPr>
          <p:nvPr>
            <p:ph idx="1"/>
          </p:nvPr>
        </p:nvSpPr>
        <p:spPr>
          <a:xfrm>
            <a:off x="457200" y="1219200"/>
            <a:ext cx="8229600" cy="4525963"/>
          </a:xfrm>
        </p:spPr>
        <p:txBody>
          <a:bodyPr/>
          <a:lstStyle/>
          <a:p>
            <a:pPr indent="0">
              <a:buNone/>
            </a:pPr>
            <a:r>
              <a:rPr lang="en-US" sz="2400" i="1" dirty="0" smtClean="0"/>
              <a:t>While every effort is made to ensure that the training materials are updated with the most recent best practices and developments in the field of focus this may not always be possible.  New developments may occur and it may not be possible to revise training materials immediately.  Additionally, some statements and views in these materials may represent the opinions of the respected authors.  The information in this training is not intended as legal advice and it should not be relied upon for legal purposes.  The Children’s Institute expressly disclaims any liability for any direct or indirect damage resulting from the use of this training as a whole or parts thereof. </a:t>
            </a:r>
            <a:endParaRPr lang="en-US" sz="2400" dirty="0" smtClean="0"/>
          </a:p>
          <a:p>
            <a:endParaRPr lang="en-US" dirty="0"/>
          </a:p>
        </p:txBody>
      </p:sp>
      <p:sp>
        <p:nvSpPr>
          <p:cNvPr id="3" name="Slide Number Placeholder 2"/>
          <p:cNvSpPr>
            <a:spLocks noGrp="1"/>
          </p:cNvSpPr>
          <p:nvPr>
            <p:ph type="sldNum" sz="quarter" idx="10"/>
          </p:nvPr>
        </p:nvSpPr>
        <p:spPr/>
        <p:txBody>
          <a:bodyPr/>
          <a:lstStyle/>
          <a:p>
            <a:fld id="{34CF4AE0-EF5E-4A8F-869E-7564E0C7F5FB}"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enter for PW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Center for PWS</Template>
  <TotalTime>1809</TotalTime>
  <Words>300</Words>
  <Application>Microsoft Office PowerPoint</Application>
  <PresentationFormat>On-screen Show (4:3)</PresentationFormat>
  <Paragraphs>61</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Center for PWS</vt:lpstr>
      <vt:lpstr>Slide 1</vt:lpstr>
      <vt:lpstr>Professional Education and Consultation Services </vt:lpstr>
      <vt:lpstr>Introduction </vt:lpstr>
      <vt:lpstr>Education Sessions- Delivery </vt:lpstr>
      <vt:lpstr>Education Sessions- Topics </vt:lpstr>
      <vt:lpstr>Consultation Services </vt:lpstr>
      <vt:lpstr>Service Agreements and Fees </vt:lpstr>
      <vt:lpstr>Contact Information </vt:lpstr>
      <vt:lpstr>Disclaimer</vt:lpstr>
      <vt:lpstr>Slide 10</vt:lpstr>
    </vt:vector>
  </TitlesOfParts>
  <Company>The Children's Institute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hlo</dc:creator>
  <cp:lastModifiedBy>amt</cp:lastModifiedBy>
  <cp:revision>188</cp:revision>
  <dcterms:created xsi:type="dcterms:W3CDTF">2014-06-03T20:20:38Z</dcterms:created>
  <dcterms:modified xsi:type="dcterms:W3CDTF">2016-07-05T17:26:48Z</dcterms:modified>
</cp:coreProperties>
</file>